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90"/>
  </p:normalViewPr>
  <p:slideViewPr>
    <p:cSldViewPr snapToGrid="0" snapToObjects="1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D1853-EC6A-F244-8D3B-C13A21A7496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F13FC-2F6C-8440-9463-AC8A8614170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hyperlink" Target="mailto:zongliang-yu@163.com" TargetMode="External"/><Relationship Id="rId4" Type="http://schemas.openxmlformats.org/officeDocument/2006/relationships/hyperlink" Target="mailto:378805181@qq.com" TargetMode="External"/><Relationship Id="rId3" Type="http://schemas.openxmlformats.org/officeDocument/2006/relationships/hyperlink" Target="mailto:shilei@njmu.edu.cn" TargetMode="External"/><Relationship Id="rId2" Type="http://schemas.openxmlformats.org/officeDocument/2006/relationships/hyperlink" Target="mailto:maolingxiang@aliyun.com" TargetMode="Externa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030"/>
            <a:ext cx="9144000" cy="1110615"/>
          </a:xfrm>
        </p:spPr>
        <p:txBody>
          <a:bodyPr/>
          <a:lstStyle/>
          <a:p>
            <a:r>
              <a:rPr lang="zh-CN" altLang="en-US" dirty="0"/>
              <a:t>进站前</a:t>
            </a:r>
            <a:r>
              <a:rPr lang="zh-CN" altLang="en-US" dirty="0"/>
              <a:t>流程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1036955" y="3132455"/>
            <a:ext cx="1613535" cy="851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联系</a:t>
            </a:r>
            <a:r>
              <a:rPr lang="zh-CN" altLang="en-US">
                <a:solidFill>
                  <a:schemeClr val="tx1"/>
                </a:solidFill>
              </a:rPr>
              <a:t>工作站导师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>
            <p:custDataLst>
              <p:tags r:id="rId1"/>
            </p:custDataLst>
          </p:nvPr>
        </p:nvSpPr>
        <p:spPr>
          <a:xfrm>
            <a:off x="4264025" y="3096260"/>
            <a:ext cx="1613535" cy="851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导师提交</a:t>
            </a:r>
            <a:r>
              <a:rPr lang="zh-CN" altLang="en-US">
                <a:solidFill>
                  <a:schemeClr val="tx1"/>
                </a:solidFill>
              </a:rPr>
              <a:t>电子材料至</a:t>
            </a:r>
            <a:r>
              <a:rPr lang="zh-CN" altLang="en-US">
                <a:solidFill>
                  <a:schemeClr val="tx1"/>
                </a:solidFill>
              </a:rPr>
              <a:t>我院博管办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3131820" y="3368040"/>
            <a:ext cx="694055" cy="17399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929255" y="2756535"/>
            <a:ext cx="10998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2"/>
                </a:solidFill>
              </a:rPr>
              <a:t>导师同意</a:t>
            </a:r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9" name="圆角矩形 8"/>
          <p:cNvSpPr/>
          <p:nvPr>
            <p:custDataLst>
              <p:tags r:id="rId2"/>
            </p:custDataLst>
          </p:nvPr>
        </p:nvSpPr>
        <p:spPr>
          <a:xfrm>
            <a:off x="6622415" y="2021840"/>
            <a:ext cx="1613535" cy="851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博士后</a:t>
            </a:r>
            <a:r>
              <a:rPr lang="zh-CN" altLang="en-US">
                <a:solidFill>
                  <a:schemeClr val="tx1"/>
                </a:solidFill>
              </a:rPr>
              <a:t>申请表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>
            <p:custDataLst>
              <p:tags r:id="rId3"/>
            </p:custDataLst>
          </p:nvPr>
        </p:nvSpPr>
        <p:spPr>
          <a:xfrm>
            <a:off x="6622415" y="3140710"/>
            <a:ext cx="1613535" cy="851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身份证，博士后</a:t>
            </a:r>
            <a:r>
              <a:rPr lang="zh-CN" altLang="en-US">
                <a:solidFill>
                  <a:schemeClr val="tx1"/>
                </a:solidFill>
              </a:rPr>
              <a:t>学位证扫描件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>
            <p:custDataLst>
              <p:tags r:id="rId4"/>
            </p:custDataLst>
          </p:nvPr>
        </p:nvSpPr>
        <p:spPr>
          <a:xfrm>
            <a:off x="6622415" y="4259580"/>
            <a:ext cx="1613535" cy="851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近三年第一作者代表性论文</a:t>
            </a:r>
            <a:r>
              <a:rPr lang="en-US" altLang="zh-CN">
                <a:solidFill>
                  <a:schemeClr val="tx1"/>
                </a:solidFill>
              </a:rPr>
              <a:t>3</a:t>
            </a:r>
            <a:r>
              <a:rPr lang="zh-CN" altLang="en-US">
                <a:solidFill>
                  <a:schemeClr val="tx1"/>
                </a:solidFill>
              </a:rPr>
              <a:t>篇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6239510" y="2338705"/>
            <a:ext cx="121920" cy="249809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>
            <p:custDataLst>
              <p:tags r:id="rId5"/>
            </p:custDataLst>
          </p:nvPr>
        </p:nvSpPr>
        <p:spPr>
          <a:xfrm>
            <a:off x="8892540" y="3495040"/>
            <a:ext cx="694055" cy="17399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>
            <p:custDataLst>
              <p:tags r:id="rId6"/>
            </p:custDataLst>
          </p:nvPr>
        </p:nvSpPr>
        <p:spPr>
          <a:xfrm>
            <a:off x="10146665" y="3096260"/>
            <a:ext cx="1613535" cy="851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进入中国博士后官网申请</a:t>
            </a:r>
            <a:r>
              <a:rPr lang="zh-CN" altLang="en-US">
                <a:solidFill>
                  <a:schemeClr val="tx1"/>
                </a:solidFill>
              </a:rPr>
              <a:t>进站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571865" y="2873375"/>
            <a:ext cx="11766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chemeClr val="accent2"/>
                </a:solidFill>
              </a:rPr>
              <a:t>博管办</a:t>
            </a:r>
            <a:endParaRPr lang="zh-CN" altLang="en-US">
              <a:solidFill>
                <a:schemeClr val="accent2"/>
              </a:solidFill>
            </a:endParaRPr>
          </a:p>
          <a:p>
            <a:pPr algn="ctr"/>
            <a:r>
              <a:rPr lang="zh-CN" altLang="en-US">
                <a:solidFill>
                  <a:schemeClr val="accent2"/>
                </a:solidFill>
              </a:rPr>
              <a:t>审核同意</a:t>
            </a:r>
            <a:endParaRPr lang="zh-CN" altLang="en-US"/>
          </a:p>
        </p:txBody>
      </p:sp>
      <p:sp>
        <p:nvSpPr>
          <p:cNvPr id="16" name="圆角矩形 15"/>
          <p:cNvSpPr/>
          <p:nvPr>
            <p:custDataLst>
              <p:tags r:id="rId7"/>
            </p:custDataLst>
          </p:nvPr>
        </p:nvSpPr>
        <p:spPr>
          <a:xfrm>
            <a:off x="5848350" y="5672455"/>
            <a:ext cx="5996940" cy="851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我院博管办联系人：石磊</a:t>
            </a:r>
            <a:r>
              <a:rPr lang="en-US" altLang="zh-CN">
                <a:solidFill>
                  <a:schemeClr val="tx1"/>
                </a:solidFill>
              </a:rPr>
              <a:t> </a:t>
            </a:r>
            <a:r>
              <a:rPr lang="zh-CN" altLang="en-US">
                <a:solidFill>
                  <a:schemeClr val="tx1"/>
                </a:solidFill>
              </a:rPr>
              <a:t>邮箱</a:t>
            </a:r>
            <a:r>
              <a:rPr lang="en-US" altLang="zh-CN">
                <a:solidFill>
                  <a:schemeClr val="tx1"/>
                </a:solidFill>
              </a:rPr>
              <a:t>:shilei@njmu.edu.cn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3" name="圆角矩形 2"/>
          <p:cNvSpPr/>
          <p:nvPr>
            <p:custDataLst>
              <p:tags r:id="rId8"/>
            </p:custDataLst>
          </p:nvPr>
        </p:nvSpPr>
        <p:spPr>
          <a:xfrm>
            <a:off x="1036955" y="1487170"/>
            <a:ext cx="1613535" cy="851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博士生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右箭头 6"/>
          <p:cNvSpPr/>
          <p:nvPr>
            <p:custDataLst>
              <p:tags r:id="rId9"/>
            </p:custDataLst>
          </p:nvPr>
        </p:nvSpPr>
        <p:spPr>
          <a:xfrm rot="5400000">
            <a:off x="1496060" y="2647950"/>
            <a:ext cx="694055" cy="17399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p>
            <a:pPr algn="ctr"/>
            <a:r>
              <a:rPr lang="zh-CN" altLang="en-US" sz="3600"/>
              <a:t>我院目前工作站博士生导师名单</a:t>
            </a:r>
            <a:endParaRPr lang="zh-CN" altLang="en-US" sz="360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213360" y="1122045"/>
          <a:ext cx="11516360" cy="5735955"/>
        </p:xfrm>
        <a:graphic>
          <a:graphicData uri="http://schemas.openxmlformats.org/drawingml/2006/table">
            <a:tbl>
              <a:tblPr/>
              <a:tblGrid>
                <a:gridCol w="2672715"/>
                <a:gridCol w="1875790"/>
                <a:gridCol w="4017645"/>
                <a:gridCol w="2950210"/>
              </a:tblGrid>
              <a:tr h="5175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博士生导师姓名</a:t>
                      </a:r>
                      <a:endParaRPr lang="zh-CN" altLang="en-US" sz="2200" b="1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科室</a:t>
                      </a:r>
                      <a:endParaRPr lang="zh-CN" altLang="en-US" sz="2200" b="1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研究方向</a:t>
                      </a:r>
                      <a:endParaRPr lang="zh-CN" altLang="en-US" sz="2200" b="1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1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邮箱</a:t>
                      </a:r>
                      <a:endParaRPr lang="zh-CN" altLang="en-US" sz="2200" b="1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9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李翀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骨科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骨质疏松基础</a:t>
                      </a: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与临床研究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宋体" pitchFamily="2" charset="-122"/>
                        </a:rPr>
                        <a:t>lichong1705@163.com</a:t>
                      </a:r>
                      <a:endParaRPr lang="en-US" altLang="en-US" sz="2200" b="0">
                        <a:solidFill>
                          <a:srgbClr val="000000"/>
                        </a:solidFill>
                        <a:latin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9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茅凌翔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检验科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病毒感染与外泌体</a:t>
                      </a: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调控机制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200" b="0" u="sng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charset="0"/>
                          <a:hlinkClick r:id="rId2"/>
                        </a:rPr>
                        <a:t>maolingxiang@aliyun.com</a:t>
                      </a:r>
                      <a:endParaRPr lang="en-US" altLang="en-US" sz="2200" b="0" u="sng">
                        <a:solidFill>
                          <a:srgbClr val="0000FF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charset="0"/>
                        <a:hlinkClick r:id="rId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陈敏斌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肿瘤内科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肿瘤临床与基础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200" b="0" u="sng">
                          <a:solidFill>
                            <a:srgbClr val="80008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charset="0"/>
                        </a:rPr>
                        <a:t>cmb1981@163.com</a:t>
                      </a:r>
                      <a:endParaRPr lang="en-US" altLang="en-US" sz="2200" b="0" u="sng">
                        <a:solidFill>
                          <a:srgbClr val="80008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charset="0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9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石磊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神经外科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神经胶质瘤与干细胞</a:t>
                      </a: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机制研究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200" b="0" u="sng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charset="0"/>
                          <a:hlinkClick r:id="rId3"/>
                        </a:rPr>
                        <a:t>shilei@njmu.edu.cn</a:t>
                      </a:r>
                      <a:endParaRPr lang="en-US" altLang="en-US" sz="2200" b="0" u="sng">
                        <a:solidFill>
                          <a:srgbClr val="0000FF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charset="0"/>
                        <a:hlinkClick r:id="rId3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9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杭黎华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麻醉科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脊髓镇痛机制</a:t>
                      </a:r>
                      <a:r>
                        <a:rPr lang="zh-CN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的研究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200" b="0" u="sng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charset="0"/>
                          <a:hlinkClick r:id="rId4"/>
                        </a:rPr>
                        <a:t>378805181@qq.com</a:t>
                      </a:r>
                      <a:endParaRPr lang="en-US" altLang="en-US" sz="2200" b="0" u="sng">
                        <a:solidFill>
                          <a:srgbClr val="0000FF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charset="0"/>
                        <a:hlinkClick r:id="rId4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46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  <a:sym typeface="+mn-ea"/>
                        </a:rPr>
                        <a:t>于宗良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  <a:sym typeface="+mn-ea"/>
                        </a:rPr>
                        <a:t>心内科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20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  <a:sym typeface="+mn-ea"/>
                        </a:rPr>
                        <a:t>动脉粥样硬化的基础与临床</a:t>
                      </a:r>
                      <a:r>
                        <a:rPr lang="zh-CN" altLang="en-US" sz="220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  <a:sym typeface="+mn-ea"/>
                        </a:rPr>
                        <a:t>研究</a:t>
                      </a:r>
                      <a:endParaRPr lang="zh-CN" altLang="en-US" sz="220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200" u="sng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charset="0"/>
                          <a:sym typeface="+mn-ea"/>
                          <a:hlinkClick r:id="rId5"/>
                        </a:rPr>
                        <a:t>zongliang-yu@163.com</a:t>
                      </a:r>
                      <a:endParaRPr lang="en-US" altLang="en-US" sz="2200" b="0" u="sng">
                        <a:solidFill>
                          <a:srgbClr val="0000FF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charset="0"/>
                        <a:hlinkClick r:id="rId5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46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刘琴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妇科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2200" b="0">
                          <a:solidFill>
                            <a:srgbClr val="000000"/>
                          </a:solidFill>
                          <a:latin typeface="Arial" panose="020B0604020202090204" pitchFamily="34" charset="0"/>
                          <a:ea typeface="宋体" pitchFamily="2" charset="-122"/>
                        </a:rPr>
                        <a:t>妇产科临床与基础研究</a:t>
                      </a:r>
                      <a:endParaRPr lang="zh-CN" altLang="en-US" sz="2200" b="0">
                        <a:solidFill>
                          <a:srgbClr val="000000"/>
                        </a:solidFill>
                        <a:latin typeface="Arial" panose="020B0604020202090204" pitchFamily="34" charset="0"/>
                        <a:ea typeface="宋体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200" b="0" u="sng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charset="0"/>
                          <a:hlinkClick r:id="rId5"/>
                        </a:rPr>
                        <a:t> liuqinchina@163.com</a:t>
                      </a:r>
                      <a:endParaRPr lang="en-US" sz="2200" b="0" u="sng">
                        <a:solidFill>
                          <a:srgbClr val="0000FF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charset="0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TABLE_ENDDRAG_ORIGIN_RECT" val="906*393"/>
  <p:tag name="TABLE_ENDDRAG_RECT" val="16*122*906*393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WPS 演示</Application>
  <PresentationFormat>Widescreen</PresentationFormat>
  <Paragraphs>89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8" baseType="lpstr">
      <vt:lpstr>Arial</vt:lpstr>
      <vt:lpstr>宋体</vt:lpstr>
      <vt:lpstr>Wingdings</vt:lpstr>
      <vt:lpstr>Arial</vt:lpstr>
      <vt:lpstr>汉仪书宋二KW</vt:lpstr>
      <vt:lpstr>宋体</vt:lpstr>
      <vt:lpstr>DengXian Light</vt:lpstr>
      <vt:lpstr>汉仪中等线KW</vt:lpstr>
      <vt:lpstr>Calibri Light</vt:lpstr>
      <vt:lpstr>Helvetica Neue</vt:lpstr>
      <vt:lpstr>DengXian</vt:lpstr>
      <vt:lpstr>Calibri</vt:lpstr>
      <vt:lpstr>微软雅黑</vt:lpstr>
      <vt:lpstr>汉仪旗黑</vt:lpstr>
      <vt:lpstr>Arial Unicode MS</vt:lpstr>
      <vt:lpstr>Office Theme</vt:lpstr>
      <vt:lpstr>进站前流程</vt:lpstr>
      <vt:lpstr>我院目前工作站博士生导师名单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peng liu</dc:creator>
  <cp:lastModifiedBy>kevin</cp:lastModifiedBy>
  <cp:revision>8</cp:revision>
  <dcterms:created xsi:type="dcterms:W3CDTF">2024-04-29T02:36:17Z</dcterms:created>
  <dcterms:modified xsi:type="dcterms:W3CDTF">2024-04-29T02:36:17Z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E77706A621501F6C3128066672B6EC96_42</vt:lpwstr>
  </property>
  <property fmtid="{D5CDD505-2E9C-101B-9397-08002B2CF9AE}" pid="3" name="KSOProductBuildVer">
    <vt:lpwstr>2052-6.5.2.8766</vt:lpwstr>
  </property>
</Properties>
</file>